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ink/ink4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12"/>
  </p:notesMasterIdLst>
  <p:sldIdLst>
    <p:sldId id="262" r:id="rId3"/>
    <p:sldId id="318" r:id="rId4"/>
    <p:sldId id="319" r:id="rId5"/>
    <p:sldId id="320" r:id="rId6"/>
    <p:sldId id="321" r:id="rId7"/>
    <p:sldId id="323" r:id="rId8"/>
    <p:sldId id="324" r:id="rId9"/>
    <p:sldId id="322" r:id="rId10"/>
    <p:sldId id="261" r:id="rId1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06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10-31T12:58:36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10-31T12:58:39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10-31T12:58:39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10-31T12:58:40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10-31T12:58:40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59 0 0</inkml:trace>
  <inkml:trace contextRef="#ctx0" brushRef="#br0">0 0 0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10-31T12:58:38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0 0 0</inkml:trace>
  <inkml:trace contextRef="#ctx0" brushRef="#br0">92 0 0,'7'0'32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10-31T12:58:41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152 14 0</inkml:trace>
  <inkml:trace contextRef="#ctx0" brushRef="#br0">133 14 0</inkml:trace>
  <inkml:trace contextRef="#ctx0" brushRef="#br0">99 0 0</inkml:trace>
  <inkml:trace contextRef="#ctx0" brushRef="#br0">0 0 0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10-31T12:58:36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10-31T12:58:39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10-31T12:58:39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10-31T12:58:40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10-31T12:58:36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10-31T12:58:40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59 0 0</inkml:trace>
  <inkml:trace contextRef="#ctx0" brushRef="#br0">0 0 0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10-31T12:58:38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0 0 0</inkml:trace>
  <inkml:trace contextRef="#ctx0" brushRef="#br0">92 0 0,'7'0'32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10-31T12:58:41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152 14 0</inkml:trace>
  <inkml:trace contextRef="#ctx0" brushRef="#br0">133 14 0</inkml:trace>
  <inkml:trace contextRef="#ctx0" brushRef="#br0">99 0 0</inkml:trace>
  <inkml:trace contextRef="#ctx0" brushRef="#br0">0 0 0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10-31T12:58:36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10-31T12:58:39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10-31T12:58:39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10-31T12:58:40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10-31T12:58:40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59 0 0</inkml:trace>
  <inkml:trace contextRef="#ctx0" brushRef="#br0">0 0 0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10-31T12:58:38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0 0 0</inkml:trace>
  <inkml:trace contextRef="#ctx0" brushRef="#br0">92 0 0,'7'0'32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10-31T12:58:41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152 14 0</inkml:trace>
  <inkml:trace contextRef="#ctx0" brushRef="#br0">133 14 0</inkml:trace>
  <inkml:trace contextRef="#ctx0" brushRef="#br0">99 0 0</inkml:trace>
  <inkml:trace contextRef="#ctx0" brushRef="#br0">0 0 0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10-31T12:58:39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10-31T12:58:36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10-31T12:58:39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10-31T12:58:39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10-31T12:58:40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10-31T12:58:40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59 0 0</inkml:trace>
  <inkml:trace contextRef="#ctx0" brushRef="#br0">0 0 0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10-31T12:58:38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0 0 0</inkml:trace>
  <inkml:trace contextRef="#ctx0" brushRef="#br0">92 0 0,'7'0'32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10-31T12:58:41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152 14 0</inkml:trace>
  <inkml:trace contextRef="#ctx0" brushRef="#br0">133 14 0</inkml:trace>
  <inkml:trace contextRef="#ctx0" brushRef="#br0">99 0 0</inkml:trace>
  <inkml:trace contextRef="#ctx0" brushRef="#br0">0 0 0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10-31T12:58:36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10-31T12:58:39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10-31T12:58:39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10-31T12:58:39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10-31T12:58:40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10-31T12:58:40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59 0 0</inkml:trace>
  <inkml:trace contextRef="#ctx0" brushRef="#br0">0 0 0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10-31T12:58:38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0 0 0</inkml:trace>
  <inkml:trace contextRef="#ctx0" brushRef="#br0">92 0 0,'7'0'32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10-31T12:58:41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152 14 0</inkml:trace>
  <inkml:trace contextRef="#ctx0" brushRef="#br0">133 14 0</inkml:trace>
  <inkml:trace contextRef="#ctx0" brushRef="#br0">99 0 0</inkml:trace>
  <inkml:trace contextRef="#ctx0" brushRef="#br0">0 0 0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10-31T12:59:17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93 7 0</inkml:trace>
  <inkml:trace contextRef="#ctx0" brushRef="#br0">106 86 0</inkml:trace>
  <inkml:trace contextRef="#ctx0" brushRef="#br0">179 93 0,'6'0'94</inkml:trace>
  <inkml:trace contextRef="#ctx0" brushRef="#br0">179 0 0</inkml:trace>
  <inkml:trace contextRef="#ctx0" brushRef="#br0">252 46 0,'6'0'47,"-6"7"-47,0-1 31,0 1-15,0 0-16,7 13 16</inkml:trace>
  <inkml:trace contextRef="#ctx0" brushRef="#br0">285 112 0</inkml:trace>
  <inkml:trace contextRef="#ctx0" brushRef="#br0">371 152 0</inkml:trace>
  <inkml:trace contextRef="#ctx0" brushRef="#br0">397 152 0</inkml:trace>
  <inkml:trace contextRef="#ctx0" brushRef="#br0">410 152 0,'7'0'62</inkml:trace>
  <inkml:trace contextRef="#ctx0" brushRef="#br0">404 79 0,'-7'-6'94</inkml:trace>
  <inkml:trace contextRef="#ctx0" brushRef="#br0">443 40 0,'7'0'78</inkml:trace>
  <inkml:trace contextRef="#ctx0" brushRef="#br0">496 73 0,'7'6'47</inkml:trace>
  <inkml:trace contextRef="#ctx0" brushRef="#br0">503 119 0,'0'7'47,"0"6"-31,0-7 30</inkml:trace>
  <inkml:trace contextRef="#ctx0" brushRef="#br0">503 165 0</inkml:trace>
  <inkml:trace contextRef="#ctx0" brushRef="#br0">0 126 0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10-31T12:58:40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10-31T12:58:40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59 0 0</inkml:trace>
  <inkml:trace contextRef="#ctx0" brushRef="#br0">0 0 0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10-31T12:58:38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0 0 0</inkml:trace>
  <inkml:trace contextRef="#ctx0" brushRef="#br0">92 0 0,'7'0'32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10-31T12:58:41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152 14 0</inkml:trace>
  <inkml:trace contextRef="#ctx0" brushRef="#br0">133 14 0</inkml:trace>
  <inkml:trace contextRef="#ctx0" brushRef="#br0">99 0 0</inkml:trace>
  <inkml:trace contextRef="#ctx0" brushRef="#br0">0 0 0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58763" units="1/cm"/>
          <inkml:channelProperty channel="T" name="resolution" value="1" units="1/dev"/>
        </inkml:channelProperties>
      </inkml:inkSource>
      <inkml:timestamp xml:id="ts0" timeString="2023-10-31T12:58:36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 contextRef="#ctx0" brushRef="#br0">0 0 0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28ED61-F446-4466-99CF-E5973E337C12}" type="datetimeFigureOut">
              <a:rPr lang="uk-UA" smtClean="0"/>
              <a:t>24.09.2024</a:t>
            </a:fld>
            <a:endParaRPr lang="uk-U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6F3049-7D2B-4F56-A1C6-767A7AB3F45E}" type="slidenum">
              <a:rPr lang="uk-UA" smtClean="0"/>
              <a:t>‹№›</a:t>
            </a:fld>
            <a:endParaRPr lang="uk-U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1290746-E2BE-46AF-B844-C09371E74B83}" type="slidenum">
              <a:rPr kumimoji="0" lang="ru-RU" alt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</a:t>
            </a:fld>
            <a:endParaRPr kumimoji="0" lang="ru-RU" altLang="uk-UA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uk-UA" altLang="uk-UA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B054D04-3590-4ABC-A7AC-2B0F6B7682E8}" type="slidenum">
              <a:rPr kumimoji="0" lang="ru-RU" altLang="uk-UA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9</a:t>
            </a:fld>
            <a:endParaRPr kumimoji="0" lang="ru-RU" altLang="uk-UA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uk-UA" altLang="uk-UA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1030E-514B-404B-8400-7B7FE5963AD5}" type="datetimeFigureOut">
              <a:rPr lang="uk-UA" smtClean="0"/>
              <a:t>24.09.2024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E1B3B-355E-43A8-ACFA-CDFB45A4C3D7}" type="slidenum">
              <a:rPr lang="uk-UA" smtClean="0"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1030E-514B-404B-8400-7B7FE5963AD5}" type="datetimeFigureOut">
              <a:rPr lang="uk-UA" smtClean="0"/>
              <a:t>24.09.2024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E1B3B-355E-43A8-ACFA-CDFB45A4C3D7}" type="slidenum">
              <a:rPr lang="uk-UA" smtClean="0"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1030E-514B-404B-8400-7B7FE5963AD5}" type="datetimeFigureOut">
              <a:rPr lang="uk-UA" smtClean="0"/>
              <a:t>24.09.2024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E1B3B-355E-43A8-ACFA-CDFB45A4C3D7}" type="slidenum">
              <a:rPr lang="uk-UA" smtClean="0"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uk-UA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uk-UA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0B505-0202-42EB-938C-4C30E7267ED0}" type="slidenum">
              <a:rPr lang="ru-RU" altLang="uk-UA"/>
              <a:t>‹№›</a:t>
            </a:fld>
            <a:endParaRPr lang="ru-RU" altLang="uk-UA" dirty="0"/>
          </a:p>
        </p:txBody>
      </p:sp>
    </p:spTree>
  </p:cSld>
  <p:clrMapOvr>
    <a:masterClrMapping/>
  </p:clrMapOvr>
  <p:transition advClick="0" advTm="800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uk-UA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uk-UA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8D877E-6785-48C4-A8B1-27665CB91D8B}" type="slidenum">
              <a:rPr lang="ru-RU" altLang="uk-UA"/>
              <a:t>‹№›</a:t>
            </a:fld>
            <a:endParaRPr lang="ru-RU" altLang="uk-UA" dirty="0"/>
          </a:p>
        </p:txBody>
      </p:sp>
    </p:spTree>
  </p:cSld>
  <p:clrMapOvr>
    <a:masterClrMapping/>
  </p:clrMapOvr>
  <p:transition advClick="0" advTm="800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uk-UA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uk-UA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DEBF3E-362D-4BA7-B753-A66598E1A749}" type="slidenum">
              <a:rPr lang="ru-RU" altLang="uk-UA"/>
              <a:t>‹№›</a:t>
            </a:fld>
            <a:endParaRPr lang="ru-RU" altLang="uk-UA" dirty="0"/>
          </a:p>
        </p:txBody>
      </p:sp>
    </p:spTree>
  </p:cSld>
  <p:clrMapOvr>
    <a:masterClrMapping/>
  </p:clrMapOvr>
  <p:transition advClick="0" advTm="800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uk-UA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uk-UA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5DD32-B2AF-4977-B7B1-A232254071CD}" type="slidenum">
              <a:rPr lang="ru-RU" altLang="uk-UA"/>
              <a:t>‹№›</a:t>
            </a:fld>
            <a:endParaRPr lang="ru-RU" altLang="uk-UA" dirty="0"/>
          </a:p>
        </p:txBody>
      </p:sp>
    </p:spTree>
  </p:cSld>
  <p:clrMapOvr>
    <a:masterClrMapping/>
  </p:clrMapOvr>
  <p:transition advClick="0" advTm="800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uk-UA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uk-UA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442EA-052B-4B2A-B243-9061095C9F8C}" type="slidenum">
              <a:rPr lang="ru-RU" altLang="uk-UA"/>
              <a:t>‹№›</a:t>
            </a:fld>
            <a:endParaRPr lang="ru-RU" altLang="uk-UA" dirty="0"/>
          </a:p>
        </p:txBody>
      </p:sp>
    </p:spTree>
  </p:cSld>
  <p:clrMapOvr>
    <a:masterClrMapping/>
  </p:clrMapOvr>
  <p:transition advClick="0" advTm="800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uk-UA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uk-UA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79BF24-96C5-4F9D-8457-2DAA38A86120}" type="slidenum">
              <a:rPr lang="ru-RU" altLang="uk-UA"/>
              <a:t>‹№›</a:t>
            </a:fld>
            <a:endParaRPr lang="ru-RU" altLang="uk-UA" dirty="0"/>
          </a:p>
        </p:txBody>
      </p:sp>
    </p:spTree>
  </p:cSld>
  <p:clrMapOvr>
    <a:masterClrMapping/>
  </p:clrMapOvr>
  <p:transition advClick="0" advTm="800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uk-UA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uk-UA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1791B-38B8-461B-BCD7-657846A7F937}" type="slidenum">
              <a:rPr lang="ru-RU" altLang="uk-UA"/>
              <a:t>‹№›</a:t>
            </a:fld>
            <a:endParaRPr lang="ru-RU" altLang="uk-UA" dirty="0"/>
          </a:p>
        </p:txBody>
      </p:sp>
    </p:spTree>
  </p:cSld>
  <p:clrMapOvr>
    <a:masterClrMapping/>
  </p:clrMapOvr>
  <p:transition advClick="0" advTm="800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uk-UA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uk-UA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9E825-14F2-4DE6-AFF9-FCA5F28E33AB}" type="slidenum">
              <a:rPr lang="ru-RU" altLang="uk-UA"/>
              <a:t>‹№›</a:t>
            </a:fld>
            <a:endParaRPr lang="ru-RU" altLang="uk-UA" dirty="0"/>
          </a:p>
        </p:txBody>
      </p:sp>
    </p:spTree>
  </p:cSld>
  <p:clrMapOvr>
    <a:masterClrMapping/>
  </p:clrMapOvr>
  <p:transition advClick="0" advTm="8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1030E-514B-404B-8400-7B7FE5963AD5}" type="datetimeFigureOut">
              <a:rPr lang="uk-UA" smtClean="0"/>
              <a:t>24.09.2024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E1B3B-355E-43A8-ACFA-CDFB45A4C3D7}" type="slidenum">
              <a:rPr lang="uk-UA" smtClean="0"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k-UA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uk-UA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uk-UA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551FF-305A-4E85-A371-0D08EFC037DD}" type="slidenum">
              <a:rPr lang="ru-RU" altLang="uk-UA"/>
              <a:t>‹№›</a:t>
            </a:fld>
            <a:endParaRPr lang="ru-RU" altLang="uk-UA" dirty="0"/>
          </a:p>
        </p:txBody>
      </p:sp>
    </p:spTree>
  </p:cSld>
  <p:clrMapOvr>
    <a:masterClrMapping/>
  </p:clrMapOvr>
  <p:transition advClick="0" advTm="800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uk-UA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uk-UA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8500E7-66C5-442B-9B60-EDDBB96F64B5}" type="slidenum">
              <a:rPr lang="ru-RU" altLang="uk-UA"/>
              <a:t>‹№›</a:t>
            </a:fld>
            <a:endParaRPr lang="ru-RU" altLang="uk-UA" dirty="0"/>
          </a:p>
        </p:txBody>
      </p:sp>
    </p:spTree>
  </p:cSld>
  <p:clrMapOvr>
    <a:masterClrMapping/>
  </p:clrMapOvr>
  <p:transition advClick="0" advTm="800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uk-UA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uk-UA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41CFE8-01B0-47C6-BAA7-1C69B9668BCA}" type="slidenum">
              <a:rPr lang="ru-RU" altLang="uk-UA"/>
              <a:t>‹№›</a:t>
            </a:fld>
            <a:endParaRPr lang="ru-RU" altLang="uk-UA" dirty="0"/>
          </a:p>
        </p:txBody>
      </p:sp>
    </p:spTree>
  </p:cSld>
  <p:clrMapOvr>
    <a:masterClrMapping/>
  </p:clrMapOvr>
  <p:transition advClick="0" advTm="800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uk-UA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uk-UA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8C5D2-9329-4BCD-B67B-B199CA6EE86B}" type="slidenum">
              <a:rPr lang="ru-RU" altLang="uk-UA"/>
              <a:t>‹№›</a:t>
            </a:fld>
            <a:endParaRPr lang="ru-RU" altLang="uk-UA" dirty="0"/>
          </a:p>
        </p:txBody>
      </p:sp>
    </p:spTree>
  </p:cSld>
  <p:clrMapOvr>
    <a:masterClrMapping/>
  </p:clrMapOvr>
  <p:transition advClick="0" advTm="8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1030E-514B-404B-8400-7B7FE5963AD5}" type="datetimeFigureOut">
              <a:rPr lang="uk-UA" smtClean="0"/>
              <a:t>24.09.2024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E1B3B-355E-43A8-ACFA-CDFB45A4C3D7}" type="slidenum">
              <a:rPr lang="uk-UA" smtClean="0"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1030E-514B-404B-8400-7B7FE5963AD5}" type="datetimeFigureOut">
              <a:rPr lang="uk-UA" smtClean="0"/>
              <a:t>24.09.2024</a:t>
            </a:fld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E1B3B-355E-43A8-ACFA-CDFB45A4C3D7}" type="slidenum">
              <a:rPr lang="uk-UA" smtClean="0"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1030E-514B-404B-8400-7B7FE5963AD5}" type="datetimeFigureOut">
              <a:rPr lang="uk-UA" smtClean="0"/>
              <a:t>24.09.2024</a:t>
            </a:fld>
            <a:endParaRPr lang="uk-U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E1B3B-355E-43A8-ACFA-CDFB45A4C3D7}" type="slidenum">
              <a:rPr lang="uk-UA" smtClean="0"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1030E-514B-404B-8400-7B7FE5963AD5}" type="datetimeFigureOut">
              <a:rPr lang="uk-UA" smtClean="0"/>
              <a:t>24.09.2024</a:t>
            </a:fld>
            <a:endParaRPr lang="uk-U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E1B3B-355E-43A8-ACFA-CDFB45A4C3D7}" type="slidenum">
              <a:rPr lang="uk-UA" smtClean="0"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1030E-514B-404B-8400-7B7FE5963AD5}" type="datetimeFigureOut">
              <a:rPr lang="uk-UA" smtClean="0"/>
              <a:t>24.09.2024</a:t>
            </a:fld>
            <a:endParaRPr lang="uk-U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E1B3B-355E-43A8-ACFA-CDFB45A4C3D7}" type="slidenum">
              <a:rPr lang="uk-UA" smtClean="0"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1030E-514B-404B-8400-7B7FE5963AD5}" type="datetimeFigureOut">
              <a:rPr lang="uk-UA" smtClean="0"/>
              <a:t>24.09.2024</a:t>
            </a:fld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E1B3B-355E-43A8-ACFA-CDFB45A4C3D7}" type="slidenum">
              <a:rPr lang="uk-UA" smtClean="0"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1030E-514B-404B-8400-7B7FE5963AD5}" type="datetimeFigureOut">
              <a:rPr lang="uk-UA" smtClean="0"/>
              <a:t>24.09.2024</a:t>
            </a:fld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E1B3B-355E-43A8-ACFA-CDFB45A4C3D7}" type="slidenum">
              <a:rPr lang="uk-UA" smtClean="0"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1030E-514B-404B-8400-7B7FE5963AD5}" type="datetimeFigureOut">
              <a:rPr lang="uk-UA" smtClean="0"/>
              <a:t>24.09.2024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EE1B3B-355E-43A8-ACFA-CDFB45A4C3D7}" type="slidenum">
              <a:rPr lang="uk-UA" smtClean="0"/>
              <a:t>‹№›</a:t>
            </a:fld>
            <a:endParaRPr lang="uk-U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ru-RU" altLang="uk-UA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ru-RU" altLang="uk-UA"/>
              <a:t>Образец текста</a:t>
            </a:r>
          </a:p>
          <a:p>
            <a:pPr lvl="1"/>
            <a:r>
              <a:rPr lang="ru-RU" altLang="uk-UA"/>
              <a:t>Второй уровень</a:t>
            </a:r>
          </a:p>
          <a:p>
            <a:pPr lvl="2"/>
            <a:r>
              <a:rPr lang="ru-RU" altLang="uk-UA"/>
              <a:t>Третий уровень</a:t>
            </a:r>
          </a:p>
          <a:p>
            <a:pPr lvl="3"/>
            <a:r>
              <a:rPr lang="ru-RU" altLang="uk-UA"/>
              <a:t>Четвертый уровень</a:t>
            </a:r>
          </a:p>
          <a:p>
            <a:pPr lvl="4"/>
            <a:r>
              <a:rPr lang="ru-RU" altLang="uk-UA"/>
              <a:t>Пятый уровень</a:t>
            </a:r>
          </a:p>
        </p:txBody>
      </p:sp>
      <p:sp>
        <p:nvSpPr>
          <p:cNvPr id="1853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altLang="uk-UA" dirty="0"/>
          </a:p>
        </p:txBody>
      </p:sp>
      <p:sp>
        <p:nvSpPr>
          <p:cNvPr id="1853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altLang="uk-UA" dirty="0"/>
          </a:p>
        </p:txBody>
      </p:sp>
      <p:sp>
        <p:nvSpPr>
          <p:cNvPr id="1853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47BB739A-20C7-4572-806A-0FB69E1ED979}" type="slidenum">
              <a:rPr lang="ru-RU" altLang="uk-UA"/>
              <a:t>‹№›</a:t>
            </a:fld>
            <a:endParaRPr lang="ru-RU" altLang="uk-U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advClick="0" advTm="800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8.xml"/><Relationship Id="rId5" Type="http://schemas.openxmlformats.org/officeDocument/2006/relationships/hyperlink" Target="https://rro.ics-market.com.ua/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customXml" Target="../ink/ink6.xml"/><Relationship Id="rId12" Type="http://schemas.openxmlformats.org/officeDocument/2006/relationships/image" Target="../media/image7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18.xml"/><Relationship Id="rId6" Type="http://schemas.openxmlformats.org/officeDocument/2006/relationships/customXml" Target="../ink/ink5.xml"/><Relationship Id="rId11" Type="http://schemas.openxmlformats.org/officeDocument/2006/relationships/customXml" Target="../ink/ink8.xml"/><Relationship Id="rId5" Type="http://schemas.openxmlformats.org/officeDocument/2006/relationships/customXml" Target="../ink/ink4.xml"/><Relationship Id="rId10" Type="http://schemas.openxmlformats.org/officeDocument/2006/relationships/image" Target="../media/image6.png"/><Relationship Id="rId4" Type="http://schemas.openxmlformats.org/officeDocument/2006/relationships/customXml" Target="../ink/ink3.xml"/><Relationship Id="rId9" Type="http://schemas.openxmlformats.org/officeDocument/2006/relationships/customXml" Target="../ink/ink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customXml" Target="../ink/ink13.xml"/><Relationship Id="rId12" Type="http://schemas.openxmlformats.org/officeDocument/2006/relationships/image" Target="../media/image7.png"/><Relationship Id="rId2" Type="http://schemas.openxmlformats.org/officeDocument/2006/relationships/customXml" Target="../ink/ink9.xml"/><Relationship Id="rId1" Type="http://schemas.openxmlformats.org/officeDocument/2006/relationships/slideLayout" Target="../slideLayouts/slideLayout18.xml"/><Relationship Id="rId6" Type="http://schemas.openxmlformats.org/officeDocument/2006/relationships/customXml" Target="../ink/ink12.xml"/><Relationship Id="rId11" Type="http://schemas.openxmlformats.org/officeDocument/2006/relationships/customXml" Target="../ink/ink15.xml"/><Relationship Id="rId5" Type="http://schemas.openxmlformats.org/officeDocument/2006/relationships/customXml" Target="../ink/ink11.xml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customXml" Target="../ink/ink10.xml"/><Relationship Id="rId9" Type="http://schemas.openxmlformats.org/officeDocument/2006/relationships/customXml" Target="../ink/ink14.xml"/><Relationship Id="rId1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customXml" Target="../ink/ink20.xml"/><Relationship Id="rId12" Type="http://schemas.openxmlformats.org/officeDocument/2006/relationships/image" Target="../media/image7.png"/><Relationship Id="rId17" Type="http://schemas.openxmlformats.org/officeDocument/2006/relationships/image" Target="../media/image16.png"/><Relationship Id="rId2" Type="http://schemas.openxmlformats.org/officeDocument/2006/relationships/customXml" Target="../ink/ink16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8.xml"/><Relationship Id="rId6" Type="http://schemas.openxmlformats.org/officeDocument/2006/relationships/customXml" Target="../ink/ink19.xml"/><Relationship Id="rId11" Type="http://schemas.openxmlformats.org/officeDocument/2006/relationships/customXml" Target="../ink/ink22.xml"/><Relationship Id="rId5" Type="http://schemas.openxmlformats.org/officeDocument/2006/relationships/customXml" Target="../ink/ink18.xml"/><Relationship Id="rId15" Type="http://schemas.openxmlformats.org/officeDocument/2006/relationships/image" Target="../media/image14.png"/><Relationship Id="rId10" Type="http://schemas.openxmlformats.org/officeDocument/2006/relationships/image" Target="../media/image6.png"/><Relationship Id="rId4" Type="http://schemas.openxmlformats.org/officeDocument/2006/relationships/customXml" Target="../ink/ink17.xml"/><Relationship Id="rId9" Type="http://schemas.openxmlformats.org/officeDocument/2006/relationships/customXml" Target="../ink/ink21.xml"/><Relationship Id="rId1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7.png"/><Relationship Id="rId3" Type="http://schemas.openxmlformats.org/officeDocument/2006/relationships/image" Target="../media/image3.png"/><Relationship Id="rId7" Type="http://schemas.openxmlformats.org/officeDocument/2006/relationships/customXml" Target="../ink/ink27.xml"/><Relationship Id="rId12" Type="http://schemas.openxmlformats.org/officeDocument/2006/relationships/image" Target="../media/image7.png"/><Relationship Id="rId2" Type="http://schemas.openxmlformats.org/officeDocument/2006/relationships/customXml" Target="../ink/ink23.xml"/><Relationship Id="rId1" Type="http://schemas.openxmlformats.org/officeDocument/2006/relationships/slideLayout" Target="../slideLayouts/slideLayout18.xml"/><Relationship Id="rId6" Type="http://schemas.openxmlformats.org/officeDocument/2006/relationships/customXml" Target="../ink/ink26.xml"/><Relationship Id="rId11" Type="http://schemas.openxmlformats.org/officeDocument/2006/relationships/customXml" Target="../ink/ink29.xml"/><Relationship Id="rId5" Type="http://schemas.openxmlformats.org/officeDocument/2006/relationships/customXml" Target="../ink/ink25.xml"/><Relationship Id="rId15" Type="http://schemas.openxmlformats.org/officeDocument/2006/relationships/image" Target="../media/image19.png"/><Relationship Id="rId10" Type="http://schemas.openxmlformats.org/officeDocument/2006/relationships/image" Target="../media/image6.png"/><Relationship Id="rId4" Type="http://schemas.openxmlformats.org/officeDocument/2006/relationships/customXml" Target="../ink/ink24.xml"/><Relationship Id="rId9" Type="http://schemas.openxmlformats.org/officeDocument/2006/relationships/customXml" Target="../ink/ink28.xml"/><Relationship Id="rId1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20.png"/><Relationship Id="rId3" Type="http://schemas.openxmlformats.org/officeDocument/2006/relationships/image" Target="../media/image3.png"/><Relationship Id="rId7" Type="http://schemas.openxmlformats.org/officeDocument/2006/relationships/customXml" Target="../ink/ink34.xml"/><Relationship Id="rId12" Type="http://schemas.openxmlformats.org/officeDocument/2006/relationships/image" Target="../media/image7.png"/><Relationship Id="rId2" Type="http://schemas.openxmlformats.org/officeDocument/2006/relationships/customXml" Target="../ink/ink30.xml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18.xml"/><Relationship Id="rId6" Type="http://schemas.openxmlformats.org/officeDocument/2006/relationships/customXml" Target="../ink/ink33.xml"/><Relationship Id="rId11" Type="http://schemas.openxmlformats.org/officeDocument/2006/relationships/customXml" Target="../ink/ink36.xml"/><Relationship Id="rId5" Type="http://schemas.openxmlformats.org/officeDocument/2006/relationships/customXml" Target="../ink/ink32.xml"/><Relationship Id="rId15" Type="http://schemas.openxmlformats.org/officeDocument/2006/relationships/image" Target="../media/image22.png"/><Relationship Id="rId10" Type="http://schemas.openxmlformats.org/officeDocument/2006/relationships/image" Target="../media/image6.png"/><Relationship Id="rId4" Type="http://schemas.openxmlformats.org/officeDocument/2006/relationships/customXml" Target="../ink/ink31.xml"/><Relationship Id="rId9" Type="http://schemas.openxmlformats.org/officeDocument/2006/relationships/customXml" Target="../ink/ink35.xml"/><Relationship Id="rId1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24.png"/><Relationship Id="rId3" Type="http://schemas.openxmlformats.org/officeDocument/2006/relationships/image" Target="../media/image3.png"/><Relationship Id="rId7" Type="http://schemas.openxmlformats.org/officeDocument/2006/relationships/customXml" Target="../ink/ink41.xml"/><Relationship Id="rId12" Type="http://schemas.openxmlformats.org/officeDocument/2006/relationships/image" Target="../media/image7.png"/><Relationship Id="rId2" Type="http://schemas.openxmlformats.org/officeDocument/2006/relationships/customXml" Target="../ink/ink37.xml"/><Relationship Id="rId1" Type="http://schemas.openxmlformats.org/officeDocument/2006/relationships/slideLayout" Target="../slideLayouts/slideLayout18.xml"/><Relationship Id="rId6" Type="http://schemas.openxmlformats.org/officeDocument/2006/relationships/customXml" Target="../ink/ink40.xml"/><Relationship Id="rId11" Type="http://schemas.openxmlformats.org/officeDocument/2006/relationships/customXml" Target="../ink/ink43.xml"/><Relationship Id="rId5" Type="http://schemas.openxmlformats.org/officeDocument/2006/relationships/customXml" Target="../ink/ink39.xml"/><Relationship Id="rId10" Type="http://schemas.openxmlformats.org/officeDocument/2006/relationships/image" Target="../media/image6.png"/><Relationship Id="rId4" Type="http://schemas.openxmlformats.org/officeDocument/2006/relationships/customXml" Target="../ink/ink38.xml"/><Relationship Id="rId9" Type="http://schemas.openxmlformats.org/officeDocument/2006/relationships/customXml" Target="../ink/ink4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.xml"/><Relationship Id="rId5" Type="http://schemas.openxmlformats.org/officeDocument/2006/relationships/image" Target="../media/image25.png"/><Relationship Id="rId4" Type="http://schemas.openxmlformats.org/officeDocument/2006/relationships/customXml" Target="../ink/ink4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0"/>
          <p:cNvSpPr>
            <a:spLocks noChangeArrowheads="1"/>
          </p:cNvSpPr>
          <p:nvPr/>
        </p:nvSpPr>
        <p:spPr bwMode="auto">
          <a:xfrm>
            <a:off x="1524000" y="2492376"/>
            <a:ext cx="7164388" cy="2016125"/>
          </a:xfrm>
          <a:prstGeom prst="rect">
            <a:avLst/>
          </a:prstGeom>
          <a:solidFill>
            <a:schemeClr val="accent6">
              <a:lumMod val="20000"/>
              <a:lumOff val="80000"/>
              <a:alpha val="72940"/>
            </a:schemeClr>
          </a:solidFill>
          <a:ln>
            <a:noFill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uk-UA" sz="3400" b="1" dirty="0">
                <a:solidFill>
                  <a:schemeClr val="accent2">
                    <a:lumMod val="75000"/>
                  </a:schemeClr>
                </a:solidFill>
                <a:sym typeface="+mn-ea"/>
              </a:rPr>
              <a:t>ОНЛАЙН МОНІТОРИНГ РРО</a:t>
            </a:r>
          </a:p>
        </p:txBody>
      </p:sp>
      <p:sp>
        <p:nvSpPr>
          <p:cNvPr id="5124" name="Text Box 26"/>
          <p:cNvSpPr txBox="1">
            <a:spLocks noChangeArrowheads="1"/>
          </p:cNvSpPr>
          <p:nvPr/>
        </p:nvSpPr>
        <p:spPr bwMode="auto">
          <a:xfrm>
            <a:off x="9673640" y="6276975"/>
            <a:ext cx="206646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uk-UA" sz="1600" u="sng" dirty="0">
                <a:solidFill>
                  <a:srgbClr val="0066FF"/>
                </a:solidFill>
              </a:rPr>
              <a:t>www.ics-market.com</a:t>
            </a:r>
            <a:endParaRPr lang="ru-RU" altLang="uk-UA" sz="1600" u="sng" dirty="0">
              <a:solidFill>
                <a:srgbClr val="0066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advClick="0" advTm="3000">
        <p15:prstTrans prst="airplane"/>
      </p:transition>
    </mc:Choice>
    <mc:Fallback xmlns="">
      <p:transition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50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" dur="25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2" grpId="1" animBg="1"/>
      <p:bldP spid="5124" grpId="0" animBg="1"/>
      <p:bldP spid="5124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11839650" y="6812880"/>
              <a:ext cx="360" cy="360"/>
            </p14:xfrm>
          </p:contentPart>
        </mc:Choice>
        <mc:Fallback xmlns="">
          <p:pic>
            <p:nvPicPr>
              <p:cNvPr id="3" name="Ink 2"/>
            </p:nvPicPr>
            <p:blipFill>
              <a:blip r:embed="rId3"/>
            </p:blipFill>
            <p:spPr>
              <a:xfrm>
                <a:off x="11839650" y="6812880"/>
                <a:ext cx="360" cy="360"/>
              </a:xfrm>
              <a:prstGeom prst="rect"/>
            </p:spPr>
          </p:pic>
        </mc:Fallback>
      </mc:AlternateContent>
      <p:sp>
        <p:nvSpPr>
          <p:cNvPr id="21" name="Rectangle 20"/>
          <p:cNvSpPr/>
          <p:nvPr/>
        </p:nvSpPr>
        <p:spPr>
          <a:xfrm>
            <a:off x="469903" y="1244076"/>
            <a:ext cx="7605124" cy="7727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uk-UA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Клієнт отримує доступ до особистого кабінету</a:t>
            </a:r>
          </a:p>
          <a:p>
            <a:pPr marL="285750" indent="-285750">
              <a:lnSpc>
                <a:spcPct val="200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uk-UA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Перегляд копії електронної стрічки (КСЕФ) РРО в режимі онлайн </a:t>
            </a:r>
          </a:p>
          <a:p>
            <a:pPr marL="285750" indent="-285750">
              <a:lnSpc>
                <a:spcPct val="200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uk-UA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Зберігання</a:t>
            </a:r>
            <a:r>
              <a:rPr lang="en-US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сервері</a:t>
            </a:r>
          </a:p>
          <a:p>
            <a:pPr marL="285750" indent="-285750">
              <a:lnSpc>
                <a:spcPct val="200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uk-UA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Передача для аналізу в облікові системи клієнта</a:t>
            </a:r>
          </a:p>
          <a:p>
            <a:pPr marL="285750" indent="-285750">
              <a:lnSpc>
                <a:spcPct val="200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uk-UA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Пошук всіх чеків та звітів за пакетами або датами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Можливість по протоколу SNMP отримувати дані про статус модема, фіскального блока та принтера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uk-UA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Дані з усіх РРО клієнта можуть зберігатись на сервері необмежений період часу, навіть після зняття РРО з реєстрації</a:t>
            </a:r>
          </a:p>
          <a:p>
            <a:pPr marL="285750" indent="-285750">
              <a:lnSpc>
                <a:spcPct val="250000"/>
              </a:lnSpc>
              <a:buFont typeface="Wingdings" panose="05000000000000000000" pitchFamily="2" charset="2"/>
              <a:buChar char="q"/>
            </a:pPr>
            <a:endParaRPr lang="ru-RU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250000"/>
              </a:lnSpc>
              <a:buFont typeface="Wingdings" panose="05000000000000000000" pitchFamily="2" charset="2"/>
              <a:buChar char="q"/>
            </a:pPr>
            <a:endParaRPr lang="uk-UA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250000"/>
              </a:lnSpc>
              <a:buFont typeface="Wingdings" panose="05000000000000000000" pitchFamily="2" charset="2"/>
              <a:buChar char="q"/>
            </a:pPr>
            <a:endParaRPr lang="uk-UA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50000"/>
              </a:lnSpc>
            </a:pPr>
            <a:r>
              <a:rPr lang="ru-RU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uk-UA" dirty="0"/>
          </a:p>
        </p:txBody>
      </p:sp>
      <p:sp>
        <p:nvSpPr>
          <p:cNvPr id="25" name="Text Box 4"/>
          <p:cNvSpPr txBox="1">
            <a:spLocks noChangeArrowheads="1"/>
          </p:cNvSpPr>
          <p:nvPr/>
        </p:nvSpPr>
        <p:spPr bwMode="auto">
          <a:xfrm>
            <a:off x="435430" y="451757"/>
            <a:ext cx="110939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ru-RU" altLang="uk-UA" sz="3600" dirty="0">
                <a:solidFill>
                  <a:srgbClr val="3399FF"/>
                </a:solidFill>
              </a:rPr>
              <a:t>ЕЛЕКТРОННИЙ КАБІНЕТ КСЕФ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9536" y="2651626"/>
            <a:ext cx="3216905" cy="2753865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7899657" y="1380017"/>
            <a:ext cx="3205480" cy="7835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50000"/>
              </a:lnSpc>
              <a:spcAft>
                <a:spcPts val="0"/>
              </a:spcAft>
            </a:pPr>
            <a:r>
              <a:rPr lang="uk-UA" dirty="0">
                <a:solidFill>
                  <a:srgbClr val="377EFD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https://rro.ics-market.com.ua/</a:t>
            </a:r>
            <a:r>
              <a:rPr lang="uk-UA" dirty="0">
                <a:solidFill>
                  <a:srgbClr val="377EF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1319510" y="6536690"/>
            <a:ext cx="254000" cy="1809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alt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8000">
        <p:split orient="vert" dir="in"/>
      </p:transition>
    </mc:Choice>
    <mc:Fallback xmlns="">
      <p:transition advClick="0" advTm="8000">
        <p:split orient="vert"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100"/>
                            </p:stCondLst>
                            <p:childTnLst>
                              <p:par>
                                <p:cTn id="15" presetID="17" presetClass="entr" presetSubtype="1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800"/>
                            </p:stCondLst>
                            <p:childTnLst>
                              <p:par>
                                <p:cTn id="20" presetID="2" presetClass="entr" presetSubtype="6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1" grpId="1"/>
      <p:bldP spid="25" grpId="0" animBg="1"/>
      <p:bldP spid="25" grpId="1" animBg="1"/>
      <p:bldP spid="24" grpId="0"/>
      <p:bldP spid="2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11839650" y="6812880"/>
              <a:ext cx="360" cy="360"/>
            </p14:xfrm>
          </p:contentPart>
        </mc:Choice>
        <mc:Fallback xmlns="">
          <p:pic>
            <p:nvPicPr>
              <p:cNvPr id="3" name="Ink 2"/>
            </p:nvPicPr>
            <p:blipFill>
              <a:blip r:embed="rId3"/>
            </p:blipFill>
            <p:spPr>
              <a:xfrm>
                <a:off x="11839650" y="6812880"/>
                <a:ext cx="36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/>
              <p14:cNvContentPartPr/>
              <p14:nvPr/>
            </p14:nvContentPartPr>
            <p14:xfrm>
              <a:off x="11487210" y="6608040"/>
              <a:ext cx="360" cy="360"/>
            </p14:xfrm>
          </p:contentPart>
        </mc:Choice>
        <mc:Fallback xmlns="">
          <p:pic>
            <p:nvPicPr>
              <p:cNvPr id="6" name="Ink 5"/>
            </p:nvPicPr>
            <p:blipFill>
              <a:blip r:embed="rId3"/>
            </p:blipFill>
            <p:spPr>
              <a:xfrm>
                <a:off x="11487210" y="6608040"/>
                <a:ext cx="36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k 7"/>
              <p14:cNvContentPartPr/>
              <p14:nvPr/>
            </p14:nvContentPartPr>
            <p14:xfrm>
              <a:off x="11530050" y="6619920"/>
              <a:ext cx="360" cy="360"/>
            </p14:xfrm>
          </p:contentPart>
        </mc:Choice>
        <mc:Fallback xmlns="">
          <p:pic>
            <p:nvPicPr>
              <p:cNvPr id="8" name="Ink 7"/>
            </p:nvPicPr>
            <p:blipFill>
              <a:blip r:embed="rId3"/>
            </p:blipFill>
            <p:spPr>
              <a:xfrm>
                <a:off x="11530050" y="6619920"/>
                <a:ext cx="36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Ink 8"/>
              <p14:cNvContentPartPr/>
              <p14:nvPr/>
            </p14:nvContentPartPr>
            <p14:xfrm>
              <a:off x="11530050" y="6646200"/>
              <a:ext cx="360" cy="360"/>
            </p14:xfrm>
          </p:contentPart>
        </mc:Choice>
        <mc:Fallback xmlns="">
          <p:pic>
            <p:nvPicPr>
              <p:cNvPr id="9" name="Ink 8"/>
            </p:nvPicPr>
            <p:blipFill>
              <a:blip r:embed="rId3"/>
            </p:blipFill>
            <p:spPr>
              <a:xfrm>
                <a:off x="11530050" y="6646200"/>
                <a:ext cx="36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6" name="Ink 15"/>
              <p14:cNvContentPartPr/>
              <p14:nvPr/>
            </p14:nvContentPartPr>
            <p14:xfrm>
              <a:off x="11463450" y="6658080"/>
              <a:ext cx="21600" cy="360"/>
            </p14:xfrm>
          </p:contentPart>
        </mc:Choice>
        <mc:Fallback xmlns="">
          <p:pic>
            <p:nvPicPr>
              <p:cNvPr id="16" name="Ink 15"/>
            </p:nvPicPr>
            <p:blipFill>
              <a:blip r:embed="rId8"/>
            </p:blipFill>
            <p:spPr>
              <a:xfrm>
                <a:off x="11463450" y="6658080"/>
                <a:ext cx="2160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7" name="Ink 16"/>
              <p14:cNvContentPartPr/>
              <p14:nvPr/>
            </p14:nvContentPartPr>
            <p14:xfrm>
              <a:off x="11401530" y="6608040"/>
              <a:ext cx="36000" cy="360"/>
            </p14:xfrm>
          </p:contentPart>
        </mc:Choice>
        <mc:Fallback xmlns="">
          <p:pic>
            <p:nvPicPr>
              <p:cNvPr id="17" name="Ink 16"/>
            </p:nvPicPr>
            <p:blipFill>
              <a:blip r:embed="rId10"/>
            </p:blipFill>
            <p:spPr>
              <a:xfrm>
                <a:off x="11401530" y="6608040"/>
                <a:ext cx="3600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9" name="Ink 18"/>
              <p14:cNvContentPartPr/>
              <p14:nvPr/>
            </p14:nvContentPartPr>
            <p14:xfrm>
              <a:off x="11360850" y="6653040"/>
              <a:ext cx="55080" cy="5400"/>
            </p14:xfrm>
          </p:contentPart>
        </mc:Choice>
        <mc:Fallback xmlns="">
          <p:pic>
            <p:nvPicPr>
              <p:cNvPr id="19" name="Ink 18"/>
            </p:nvPicPr>
            <p:blipFill>
              <a:blip r:embed="rId12"/>
            </p:blipFill>
            <p:spPr>
              <a:xfrm>
                <a:off x="11360850" y="6653040"/>
                <a:ext cx="55080" cy="5400"/>
              </a:xfrm>
              <a:prstGeom prst="rect"/>
            </p:spPr>
          </p:pic>
        </mc:Fallback>
      </mc:AlternateContent>
      <p:sp>
        <p:nvSpPr>
          <p:cNvPr id="25" name="Text Box 4"/>
          <p:cNvSpPr txBox="1">
            <a:spLocks noChangeArrowheads="1"/>
          </p:cNvSpPr>
          <p:nvPr/>
        </p:nvSpPr>
        <p:spPr bwMode="auto">
          <a:xfrm>
            <a:off x="435430" y="451757"/>
            <a:ext cx="110939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uk-UA" altLang="uk-UA" sz="3600" dirty="0">
                <a:solidFill>
                  <a:srgbClr val="3399FF"/>
                </a:solidFill>
              </a:rPr>
              <a:t>ВИГЛЯД КАБІНЕТУ</a:t>
            </a:r>
            <a:endParaRPr lang="ru-RU" altLang="uk-UA" sz="3600" dirty="0">
              <a:solidFill>
                <a:srgbClr val="3399FF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5430" y="1297404"/>
            <a:ext cx="11093900" cy="474627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320780" y="6529070"/>
            <a:ext cx="254000" cy="1809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alt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7000">
        <p:wipe/>
      </p:transition>
    </mc:Choice>
    <mc:Fallback xmlns="">
      <p:transition advClick="0" advTm="7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11839650" y="6812880"/>
              <a:ext cx="360" cy="360"/>
            </p14:xfrm>
          </p:contentPart>
        </mc:Choice>
        <mc:Fallback xmlns="">
          <p:pic>
            <p:nvPicPr>
              <p:cNvPr id="3" name="Ink 2"/>
            </p:nvPicPr>
            <p:blipFill>
              <a:blip r:embed="rId3"/>
            </p:blipFill>
            <p:spPr>
              <a:xfrm>
                <a:off x="11839650" y="6812880"/>
                <a:ext cx="36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/>
              <p14:cNvContentPartPr/>
              <p14:nvPr/>
            </p14:nvContentPartPr>
            <p14:xfrm>
              <a:off x="11487210" y="6608040"/>
              <a:ext cx="360" cy="360"/>
            </p14:xfrm>
          </p:contentPart>
        </mc:Choice>
        <mc:Fallback xmlns="">
          <p:pic>
            <p:nvPicPr>
              <p:cNvPr id="6" name="Ink 5"/>
            </p:nvPicPr>
            <p:blipFill>
              <a:blip r:embed="rId3"/>
            </p:blipFill>
            <p:spPr>
              <a:xfrm>
                <a:off x="11487210" y="6608040"/>
                <a:ext cx="36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k 7"/>
              <p14:cNvContentPartPr/>
              <p14:nvPr/>
            </p14:nvContentPartPr>
            <p14:xfrm>
              <a:off x="11530050" y="6619920"/>
              <a:ext cx="360" cy="360"/>
            </p14:xfrm>
          </p:contentPart>
        </mc:Choice>
        <mc:Fallback xmlns="">
          <p:pic>
            <p:nvPicPr>
              <p:cNvPr id="8" name="Ink 7"/>
            </p:nvPicPr>
            <p:blipFill>
              <a:blip r:embed="rId3"/>
            </p:blipFill>
            <p:spPr>
              <a:xfrm>
                <a:off x="11530050" y="6619920"/>
                <a:ext cx="36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Ink 8"/>
              <p14:cNvContentPartPr/>
              <p14:nvPr/>
            </p14:nvContentPartPr>
            <p14:xfrm>
              <a:off x="11530050" y="6646200"/>
              <a:ext cx="360" cy="360"/>
            </p14:xfrm>
          </p:contentPart>
        </mc:Choice>
        <mc:Fallback xmlns="">
          <p:pic>
            <p:nvPicPr>
              <p:cNvPr id="9" name="Ink 8"/>
            </p:nvPicPr>
            <p:blipFill>
              <a:blip r:embed="rId3"/>
            </p:blipFill>
            <p:spPr>
              <a:xfrm>
                <a:off x="11530050" y="6646200"/>
                <a:ext cx="36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6" name="Ink 15"/>
              <p14:cNvContentPartPr/>
              <p14:nvPr/>
            </p14:nvContentPartPr>
            <p14:xfrm>
              <a:off x="11463450" y="6658080"/>
              <a:ext cx="21600" cy="360"/>
            </p14:xfrm>
          </p:contentPart>
        </mc:Choice>
        <mc:Fallback xmlns="">
          <p:pic>
            <p:nvPicPr>
              <p:cNvPr id="16" name="Ink 15"/>
            </p:nvPicPr>
            <p:blipFill>
              <a:blip r:embed="rId8"/>
            </p:blipFill>
            <p:spPr>
              <a:xfrm>
                <a:off x="11463450" y="6658080"/>
                <a:ext cx="2160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7" name="Ink 16"/>
              <p14:cNvContentPartPr/>
              <p14:nvPr/>
            </p14:nvContentPartPr>
            <p14:xfrm>
              <a:off x="11401530" y="6608040"/>
              <a:ext cx="36000" cy="360"/>
            </p14:xfrm>
          </p:contentPart>
        </mc:Choice>
        <mc:Fallback xmlns="">
          <p:pic>
            <p:nvPicPr>
              <p:cNvPr id="17" name="Ink 16"/>
            </p:nvPicPr>
            <p:blipFill>
              <a:blip r:embed="rId10"/>
            </p:blipFill>
            <p:spPr>
              <a:xfrm>
                <a:off x="11401530" y="6608040"/>
                <a:ext cx="3600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9" name="Ink 18"/>
              <p14:cNvContentPartPr/>
              <p14:nvPr/>
            </p14:nvContentPartPr>
            <p14:xfrm>
              <a:off x="11360850" y="6653040"/>
              <a:ext cx="55080" cy="5400"/>
            </p14:xfrm>
          </p:contentPart>
        </mc:Choice>
        <mc:Fallback xmlns="">
          <p:pic>
            <p:nvPicPr>
              <p:cNvPr id="19" name="Ink 18"/>
            </p:nvPicPr>
            <p:blipFill>
              <a:blip r:embed="rId12"/>
            </p:blipFill>
            <p:spPr>
              <a:xfrm>
                <a:off x="11360850" y="6653040"/>
                <a:ext cx="55080" cy="5400"/>
              </a:xfrm>
              <a:prstGeom prst="rect"/>
            </p:spPr>
          </p:pic>
        </mc:Fallback>
      </mc:AlternateContent>
      <p:sp>
        <p:nvSpPr>
          <p:cNvPr id="25" name="Text Box 4"/>
          <p:cNvSpPr txBox="1">
            <a:spLocks noChangeArrowheads="1"/>
          </p:cNvSpPr>
          <p:nvPr/>
        </p:nvSpPr>
        <p:spPr bwMode="auto">
          <a:xfrm>
            <a:off x="435430" y="451757"/>
            <a:ext cx="110939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uk-UA" altLang="uk-UA" sz="3600" dirty="0">
                <a:solidFill>
                  <a:srgbClr val="3399FF"/>
                </a:solidFill>
              </a:rPr>
              <a:t>РЕЖИМИ ПОШУКУ  </a:t>
            </a:r>
            <a:endParaRPr lang="ru-RU" altLang="uk-UA" sz="3600" dirty="0">
              <a:solidFill>
                <a:srgbClr val="3399FF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1791" y="1283728"/>
            <a:ext cx="2743200" cy="54387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03120" y="1283728"/>
            <a:ext cx="2695575" cy="47148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56824" y="2539876"/>
            <a:ext cx="2638425" cy="98107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319510" y="6536690"/>
            <a:ext cx="254000" cy="1809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alt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5000">
        <p:wipe dir="r"/>
      </p:transition>
    </mc:Choice>
    <mc:Fallback xmlns="">
      <p:transition spd="slow" advClick="0" advTm="5000"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11839650" y="6812880"/>
              <a:ext cx="360" cy="360"/>
            </p14:xfrm>
          </p:contentPart>
        </mc:Choice>
        <mc:Fallback xmlns="">
          <p:pic>
            <p:nvPicPr>
              <p:cNvPr id="3" name="Ink 2"/>
            </p:nvPicPr>
            <p:blipFill>
              <a:blip r:embed="rId3"/>
            </p:blipFill>
            <p:spPr>
              <a:xfrm>
                <a:off x="11839650" y="6812880"/>
                <a:ext cx="36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/>
              <p14:cNvContentPartPr/>
              <p14:nvPr/>
            </p14:nvContentPartPr>
            <p14:xfrm>
              <a:off x="11487210" y="6608040"/>
              <a:ext cx="360" cy="360"/>
            </p14:xfrm>
          </p:contentPart>
        </mc:Choice>
        <mc:Fallback xmlns="">
          <p:pic>
            <p:nvPicPr>
              <p:cNvPr id="6" name="Ink 5"/>
            </p:nvPicPr>
            <p:blipFill>
              <a:blip r:embed="rId3"/>
            </p:blipFill>
            <p:spPr>
              <a:xfrm>
                <a:off x="11487210" y="6608040"/>
                <a:ext cx="36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k 7"/>
              <p14:cNvContentPartPr/>
              <p14:nvPr/>
            </p14:nvContentPartPr>
            <p14:xfrm>
              <a:off x="11530050" y="6619920"/>
              <a:ext cx="360" cy="360"/>
            </p14:xfrm>
          </p:contentPart>
        </mc:Choice>
        <mc:Fallback xmlns="">
          <p:pic>
            <p:nvPicPr>
              <p:cNvPr id="8" name="Ink 7"/>
            </p:nvPicPr>
            <p:blipFill>
              <a:blip r:embed="rId3"/>
            </p:blipFill>
            <p:spPr>
              <a:xfrm>
                <a:off x="11530050" y="6619920"/>
                <a:ext cx="36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Ink 8"/>
              <p14:cNvContentPartPr/>
              <p14:nvPr/>
            </p14:nvContentPartPr>
            <p14:xfrm>
              <a:off x="11530050" y="6646200"/>
              <a:ext cx="360" cy="360"/>
            </p14:xfrm>
          </p:contentPart>
        </mc:Choice>
        <mc:Fallback xmlns="">
          <p:pic>
            <p:nvPicPr>
              <p:cNvPr id="9" name="Ink 8"/>
            </p:nvPicPr>
            <p:blipFill>
              <a:blip r:embed="rId3"/>
            </p:blipFill>
            <p:spPr>
              <a:xfrm>
                <a:off x="11530050" y="6646200"/>
                <a:ext cx="36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6" name="Ink 15"/>
              <p14:cNvContentPartPr/>
              <p14:nvPr/>
            </p14:nvContentPartPr>
            <p14:xfrm>
              <a:off x="11463450" y="6658080"/>
              <a:ext cx="21600" cy="360"/>
            </p14:xfrm>
          </p:contentPart>
        </mc:Choice>
        <mc:Fallback xmlns="">
          <p:pic>
            <p:nvPicPr>
              <p:cNvPr id="16" name="Ink 15"/>
            </p:nvPicPr>
            <p:blipFill>
              <a:blip r:embed="rId8"/>
            </p:blipFill>
            <p:spPr>
              <a:xfrm>
                <a:off x="11463450" y="6658080"/>
                <a:ext cx="2160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7" name="Ink 16"/>
              <p14:cNvContentPartPr/>
              <p14:nvPr/>
            </p14:nvContentPartPr>
            <p14:xfrm>
              <a:off x="11401530" y="6608040"/>
              <a:ext cx="36000" cy="360"/>
            </p14:xfrm>
          </p:contentPart>
        </mc:Choice>
        <mc:Fallback xmlns="">
          <p:pic>
            <p:nvPicPr>
              <p:cNvPr id="17" name="Ink 16"/>
            </p:nvPicPr>
            <p:blipFill>
              <a:blip r:embed="rId10"/>
            </p:blipFill>
            <p:spPr>
              <a:xfrm>
                <a:off x="11401530" y="6608040"/>
                <a:ext cx="3600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9" name="Ink 18"/>
              <p14:cNvContentPartPr/>
              <p14:nvPr/>
            </p14:nvContentPartPr>
            <p14:xfrm>
              <a:off x="11360850" y="6653040"/>
              <a:ext cx="55080" cy="5400"/>
            </p14:xfrm>
          </p:contentPart>
        </mc:Choice>
        <mc:Fallback xmlns="">
          <p:pic>
            <p:nvPicPr>
              <p:cNvPr id="19" name="Ink 18"/>
            </p:nvPicPr>
            <p:blipFill>
              <a:blip r:embed="rId12"/>
            </p:blipFill>
            <p:spPr>
              <a:xfrm>
                <a:off x="11360850" y="6653040"/>
                <a:ext cx="55080" cy="5400"/>
              </a:xfrm>
              <a:prstGeom prst="rect"/>
            </p:spPr>
          </p:pic>
        </mc:Fallback>
      </mc:AlternateContent>
      <p:sp>
        <p:nvSpPr>
          <p:cNvPr id="25" name="Text Box 4"/>
          <p:cNvSpPr txBox="1">
            <a:spLocks noChangeArrowheads="1"/>
          </p:cNvSpPr>
          <p:nvPr/>
        </p:nvSpPr>
        <p:spPr bwMode="auto">
          <a:xfrm>
            <a:off x="435430" y="451757"/>
            <a:ext cx="110939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uk-UA" altLang="uk-UA" sz="3600" dirty="0">
                <a:solidFill>
                  <a:srgbClr val="3399FF"/>
                </a:solidFill>
              </a:rPr>
              <a:t>ВИГЛЯД ЧЕКІВ (ЗВІТІВ)</a:t>
            </a:r>
            <a:endParaRPr lang="ru-RU" altLang="uk-UA" sz="3600" dirty="0">
              <a:solidFill>
                <a:srgbClr val="3399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75860" y="1478517"/>
            <a:ext cx="1762371" cy="474411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737485" y="1478517"/>
            <a:ext cx="1790950" cy="45059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27689" y="1478517"/>
            <a:ext cx="1724025" cy="39147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754428" y="1643445"/>
            <a:ext cx="1771650" cy="16097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773478" y="3803508"/>
            <a:ext cx="1752600" cy="111442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319510" y="6536690"/>
            <a:ext cx="254000" cy="1809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alt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 advClick="0" advTm="7000">
        <p:wipe/>
      </p:transition>
    </mc:Choice>
    <mc:Fallback xmlns="">
      <p:transition advClick="0" advTm="7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50"/>
                            </p:stCondLst>
                            <p:childTnLst>
                              <p:par>
                                <p:cTn id="11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3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3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3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3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3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3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3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3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3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11839650" y="6812880"/>
              <a:ext cx="360" cy="360"/>
            </p14:xfrm>
          </p:contentPart>
        </mc:Choice>
        <mc:Fallback xmlns="">
          <p:pic>
            <p:nvPicPr>
              <p:cNvPr id="3" name="Ink 2"/>
            </p:nvPicPr>
            <p:blipFill>
              <a:blip r:embed="rId3"/>
            </p:blipFill>
            <p:spPr>
              <a:xfrm>
                <a:off x="11839650" y="6812880"/>
                <a:ext cx="36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/>
              <p14:cNvContentPartPr/>
              <p14:nvPr/>
            </p14:nvContentPartPr>
            <p14:xfrm>
              <a:off x="11487210" y="6608040"/>
              <a:ext cx="360" cy="360"/>
            </p14:xfrm>
          </p:contentPart>
        </mc:Choice>
        <mc:Fallback xmlns="">
          <p:pic>
            <p:nvPicPr>
              <p:cNvPr id="6" name="Ink 5"/>
            </p:nvPicPr>
            <p:blipFill>
              <a:blip r:embed="rId3"/>
            </p:blipFill>
            <p:spPr>
              <a:xfrm>
                <a:off x="11487210" y="6608040"/>
                <a:ext cx="36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k 7"/>
              <p14:cNvContentPartPr/>
              <p14:nvPr/>
            </p14:nvContentPartPr>
            <p14:xfrm>
              <a:off x="11530050" y="6619920"/>
              <a:ext cx="360" cy="360"/>
            </p14:xfrm>
          </p:contentPart>
        </mc:Choice>
        <mc:Fallback xmlns="">
          <p:pic>
            <p:nvPicPr>
              <p:cNvPr id="8" name="Ink 7"/>
            </p:nvPicPr>
            <p:blipFill>
              <a:blip r:embed="rId3"/>
            </p:blipFill>
            <p:spPr>
              <a:xfrm>
                <a:off x="11530050" y="6619920"/>
                <a:ext cx="36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Ink 8"/>
              <p14:cNvContentPartPr/>
              <p14:nvPr/>
            </p14:nvContentPartPr>
            <p14:xfrm>
              <a:off x="11530050" y="6646200"/>
              <a:ext cx="360" cy="360"/>
            </p14:xfrm>
          </p:contentPart>
        </mc:Choice>
        <mc:Fallback xmlns="">
          <p:pic>
            <p:nvPicPr>
              <p:cNvPr id="9" name="Ink 8"/>
            </p:nvPicPr>
            <p:blipFill>
              <a:blip r:embed="rId3"/>
            </p:blipFill>
            <p:spPr>
              <a:xfrm>
                <a:off x="11530050" y="6646200"/>
                <a:ext cx="36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6" name="Ink 15"/>
              <p14:cNvContentPartPr/>
              <p14:nvPr/>
            </p14:nvContentPartPr>
            <p14:xfrm>
              <a:off x="11463450" y="6658080"/>
              <a:ext cx="21600" cy="360"/>
            </p14:xfrm>
          </p:contentPart>
        </mc:Choice>
        <mc:Fallback xmlns="">
          <p:pic>
            <p:nvPicPr>
              <p:cNvPr id="16" name="Ink 15"/>
            </p:nvPicPr>
            <p:blipFill>
              <a:blip r:embed="rId8"/>
            </p:blipFill>
            <p:spPr>
              <a:xfrm>
                <a:off x="11463450" y="6658080"/>
                <a:ext cx="2160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7" name="Ink 16"/>
              <p14:cNvContentPartPr/>
              <p14:nvPr/>
            </p14:nvContentPartPr>
            <p14:xfrm>
              <a:off x="11401530" y="6608040"/>
              <a:ext cx="36000" cy="360"/>
            </p14:xfrm>
          </p:contentPart>
        </mc:Choice>
        <mc:Fallback xmlns="">
          <p:pic>
            <p:nvPicPr>
              <p:cNvPr id="17" name="Ink 16"/>
            </p:nvPicPr>
            <p:blipFill>
              <a:blip r:embed="rId10"/>
            </p:blipFill>
            <p:spPr>
              <a:xfrm>
                <a:off x="11401530" y="6608040"/>
                <a:ext cx="3600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9" name="Ink 18"/>
              <p14:cNvContentPartPr/>
              <p14:nvPr/>
            </p14:nvContentPartPr>
            <p14:xfrm>
              <a:off x="11360850" y="6653040"/>
              <a:ext cx="55080" cy="5400"/>
            </p14:xfrm>
          </p:contentPart>
        </mc:Choice>
        <mc:Fallback xmlns="">
          <p:pic>
            <p:nvPicPr>
              <p:cNvPr id="19" name="Ink 18"/>
            </p:nvPicPr>
            <p:blipFill>
              <a:blip r:embed="rId12"/>
            </p:blipFill>
            <p:spPr>
              <a:xfrm>
                <a:off x="11360850" y="6653040"/>
                <a:ext cx="55080" cy="5400"/>
              </a:xfrm>
              <a:prstGeom prst="rect"/>
            </p:spPr>
          </p:pic>
        </mc:Fallback>
      </mc:AlternateContent>
      <p:sp>
        <p:nvSpPr>
          <p:cNvPr id="25" name="Text Box 4"/>
          <p:cNvSpPr txBox="1">
            <a:spLocks noChangeArrowheads="1"/>
          </p:cNvSpPr>
          <p:nvPr/>
        </p:nvSpPr>
        <p:spPr bwMode="auto">
          <a:xfrm>
            <a:off x="435430" y="451757"/>
            <a:ext cx="110939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uk-UA" sz="3600" dirty="0">
                <a:solidFill>
                  <a:srgbClr val="3399FF"/>
                </a:solidFill>
              </a:rPr>
              <a:t>SNMP</a:t>
            </a:r>
            <a:r>
              <a:rPr lang="uk-UA" altLang="uk-UA" sz="3600" dirty="0">
                <a:solidFill>
                  <a:srgbClr val="3399FF"/>
                </a:solidFill>
              </a:rPr>
              <a:t> МОНІТОРИНГ</a:t>
            </a:r>
            <a:endParaRPr lang="ru-RU" altLang="uk-UA" sz="3600" dirty="0">
              <a:solidFill>
                <a:srgbClr val="3399FF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07438" y="1261564"/>
            <a:ext cx="4219575" cy="17811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03063" y="1699099"/>
            <a:ext cx="4533900" cy="36957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55037" y="3546949"/>
            <a:ext cx="4524375" cy="245745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319510" y="6536690"/>
            <a:ext cx="254000" cy="1809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alt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7000">
        <p:wipe dir="r"/>
      </p:transition>
    </mc:Choice>
    <mc:Fallback xmlns="">
      <p:transition advClick="0" advTm="7000"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11839650" y="6812880"/>
              <a:ext cx="360" cy="360"/>
            </p14:xfrm>
          </p:contentPart>
        </mc:Choice>
        <mc:Fallback xmlns="">
          <p:pic>
            <p:nvPicPr>
              <p:cNvPr id="3" name="Ink 2"/>
            </p:nvPicPr>
            <p:blipFill>
              <a:blip r:embed="rId3"/>
            </p:blipFill>
            <p:spPr>
              <a:xfrm>
                <a:off x="11839650" y="6812880"/>
                <a:ext cx="36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/>
              <p14:cNvContentPartPr/>
              <p14:nvPr/>
            </p14:nvContentPartPr>
            <p14:xfrm>
              <a:off x="11487210" y="6608040"/>
              <a:ext cx="360" cy="360"/>
            </p14:xfrm>
          </p:contentPart>
        </mc:Choice>
        <mc:Fallback xmlns="">
          <p:pic>
            <p:nvPicPr>
              <p:cNvPr id="6" name="Ink 5"/>
            </p:nvPicPr>
            <p:blipFill>
              <a:blip r:embed="rId3"/>
            </p:blipFill>
            <p:spPr>
              <a:xfrm>
                <a:off x="11487210" y="6608040"/>
                <a:ext cx="36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k 7"/>
              <p14:cNvContentPartPr/>
              <p14:nvPr/>
            </p14:nvContentPartPr>
            <p14:xfrm>
              <a:off x="11530050" y="6619920"/>
              <a:ext cx="360" cy="360"/>
            </p14:xfrm>
          </p:contentPart>
        </mc:Choice>
        <mc:Fallback xmlns="">
          <p:pic>
            <p:nvPicPr>
              <p:cNvPr id="8" name="Ink 7"/>
            </p:nvPicPr>
            <p:blipFill>
              <a:blip r:embed="rId3"/>
            </p:blipFill>
            <p:spPr>
              <a:xfrm>
                <a:off x="11530050" y="6619920"/>
                <a:ext cx="36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Ink 8"/>
              <p14:cNvContentPartPr/>
              <p14:nvPr/>
            </p14:nvContentPartPr>
            <p14:xfrm>
              <a:off x="11530050" y="6646200"/>
              <a:ext cx="360" cy="360"/>
            </p14:xfrm>
          </p:contentPart>
        </mc:Choice>
        <mc:Fallback xmlns="">
          <p:pic>
            <p:nvPicPr>
              <p:cNvPr id="9" name="Ink 8"/>
            </p:nvPicPr>
            <p:blipFill>
              <a:blip r:embed="rId3"/>
            </p:blipFill>
            <p:spPr>
              <a:xfrm>
                <a:off x="11530050" y="6646200"/>
                <a:ext cx="36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6" name="Ink 15"/>
              <p14:cNvContentPartPr/>
              <p14:nvPr/>
            </p14:nvContentPartPr>
            <p14:xfrm>
              <a:off x="11463450" y="6658080"/>
              <a:ext cx="21600" cy="360"/>
            </p14:xfrm>
          </p:contentPart>
        </mc:Choice>
        <mc:Fallback xmlns="">
          <p:pic>
            <p:nvPicPr>
              <p:cNvPr id="16" name="Ink 15"/>
            </p:nvPicPr>
            <p:blipFill>
              <a:blip r:embed="rId8"/>
            </p:blipFill>
            <p:spPr>
              <a:xfrm>
                <a:off x="11463450" y="6658080"/>
                <a:ext cx="2160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7" name="Ink 16"/>
              <p14:cNvContentPartPr/>
              <p14:nvPr/>
            </p14:nvContentPartPr>
            <p14:xfrm>
              <a:off x="11401530" y="6608040"/>
              <a:ext cx="36000" cy="360"/>
            </p14:xfrm>
          </p:contentPart>
        </mc:Choice>
        <mc:Fallback xmlns="">
          <p:pic>
            <p:nvPicPr>
              <p:cNvPr id="17" name="Ink 16"/>
            </p:nvPicPr>
            <p:blipFill>
              <a:blip r:embed="rId10"/>
            </p:blipFill>
            <p:spPr>
              <a:xfrm>
                <a:off x="11401530" y="6608040"/>
                <a:ext cx="3600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9" name="Ink 18"/>
              <p14:cNvContentPartPr/>
              <p14:nvPr/>
            </p14:nvContentPartPr>
            <p14:xfrm>
              <a:off x="11360850" y="6653040"/>
              <a:ext cx="55080" cy="5400"/>
            </p14:xfrm>
          </p:contentPart>
        </mc:Choice>
        <mc:Fallback xmlns="">
          <p:pic>
            <p:nvPicPr>
              <p:cNvPr id="19" name="Ink 18"/>
            </p:nvPicPr>
            <p:blipFill>
              <a:blip r:embed="rId12"/>
            </p:blipFill>
            <p:spPr>
              <a:xfrm>
                <a:off x="11360850" y="6653040"/>
                <a:ext cx="55080" cy="5400"/>
              </a:xfrm>
              <a:prstGeom prst="rect"/>
            </p:spPr>
          </p:pic>
        </mc:Fallback>
      </mc:AlternateContent>
      <p:sp>
        <p:nvSpPr>
          <p:cNvPr id="25" name="Text Box 4"/>
          <p:cNvSpPr txBox="1">
            <a:spLocks noChangeArrowheads="1"/>
          </p:cNvSpPr>
          <p:nvPr/>
        </p:nvSpPr>
        <p:spPr bwMode="auto">
          <a:xfrm>
            <a:off x="435430" y="451757"/>
            <a:ext cx="110939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uk-UA" sz="3600" dirty="0">
                <a:solidFill>
                  <a:srgbClr val="3399FF"/>
                </a:solidFill>
              </a:rPr>
              <a:t>SNMP</a:t>
            </a:r>
            <a:r>
              <a:rPr lang="uk-UA" altLang="uk-UA" sz="3600" dirty="0">
                <a:solidFill>
                  <a:srgbClr val="3399FF"/>
                </a:solidFill>
              </a:rPr>
              <a:t> МОНІТОРИНГ</a:t>
            </a:r>
            <a:endParaRPr lang="ru-RU" altLang="uk-UA" sz="3600" dirty="0">
              <a:solidFill>
                <a:srgbClr val="3399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61893" y="3220635"/>
            <a:ext cx="3838575" cy="1600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04743" y="1394871"/>
            <a:ext cx="3895725" cy="1524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55039" y="4808137"/>
            <a:ext cx="4591050" cy="17907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55039" y="1394871"/>
            <a:ext cx="4695825" cy="3048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301246" y="5143077"/>
            <a:ext cx="3484415" cy="5604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200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uk-UA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 багато інших параметрів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1319510" y="6536690"/>
            <a:ext cx="254000" cy="1809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alt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7000">
        <p:wipe/>
      </p:transition>
    </mc:Choice>
    <mc:Fallback xmlns="">
      <p:transition advClick="0" advTm="7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14" grpId="0"/>
      <p:bldP spid="14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11839650" y="6812880"/>
              <a:ext cx="360" cy="360"/>
            </p14:xfrm>
          </p:contentPart>
        </mc:Choice>
        <mc:Fallback xmlns="">
          <p:pic>
            <p:nvPicPr>
              <p:cNvPr id="3" name="Ink 2"/>
            </p:nvPicPr>
            <p:blipFill>
              <a:blip r:embed="rId3"/>
            </p:blipFill>
            <p:spPr>
              <a:xfrm>
                <a:off x="11839650" y="6812880"/>
                <a:ext cx="36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/>
              <p14:cNvContentPartPr/>
              <p14:nvPr/>
            </p14:nvContentPartPr>
            <p14:xfrm>
              <a:off x="11487210" y="6608040"/>
              <a:ext cx="360" cy="360"/>
            </p14:xfrm>
          </p:contentPart>
        </mc:Choice>
        <mc:Fallback xmlns="">
          <p:pic>
            <p:nvPicPr>
              <p:cNvPr id="6" name="Ink 5"/>
            </p:nvPicPr>
            <p:blipFill>
              <a:blip r:embed="rId3"/>
            </p:blipFill>
            <p:spPr>
              <a:xfrm>
                <a:off x="11487210" y="6608040"/>
                <a:ext cx="36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k 7"/>
              <p14:cNvContentPartPr/>
              <p14:nvPr/>
            </p14:nvContentPartPr>
            <p14:xfrm>
              <a:off x="11530050" y="6619920"/>
              <a:ext cx="360" cy="360"/>
            </p14:xfrm>
          </p:contentPart>
        </mc:Choice>
        <mc:Fallback xmlns="">
          <p:pic>
            <p:nvPicPr>
              <p:cNvPr id="8" name="Ink 7"/>
            </p:nvPicPr>
            <p:blipFill>
              <a:blip r:embed="rId3"/>
            </p:blipFill>
            <p:spPr>
              <a:xfrm>
                <a:off x="11530050" y="6619920"/>
                <a:ext cx="36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Ink 8"/>
              <p14:cNvContentPartPr/>
              <p14:nvPr/>
            </p14:nvContentPartPr>
            <p14:xfrm>
              <a:off x="11530050" y="6646200"/>
              <a:ext cx="360" cy="360"/>
            </p14:xfrm>
          </p:contentPart>
        </mc:Choice>
        <mc:Fallback xmlns="">
          <p:pic>
            <p:nvPicPr>
              <p:cNvPr id="9" name="Ink 8"/>
            </p:nvPicPr>
            <p:blipFill>
              <a:blip r:embed="rId3"/>
            </p:blipFill>
            <p:spPr>
              <a:xfrm>
                <a:off x="11530050" y="6646200"/>
                <a:ext cx="36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6" name="Ink 15"/>
              <p14:cNvContentPartPr/>
              <p14:nvPr/>
            </p14:nvContentPartPr>
            <p14:xfrm>
              <a:off x="11463450" y="6658080"/>
              <a:ext cx="21600" cy="360"/>
            </p14:xfrm>
          </p:contentPart>
        </mc:Choice>
        <mc:Fallback xmlns="">
          <p:pic>
            <p:nvPicPr>
              <p:cNvPr id="16" name="Ink 15"/>
            </p:nvPicPr>
            <p:blipFill>
              <a:blip r:embed="rId8"/>
            </p:blipFill>
            <p:spPr>
              <a:xfrm>
                <a:off x="11463450" y="6658080"/>
                <a:ext cx="2160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7" name="Ink 16"/>
              <p14:cNvContentPartPr/>
              <p14:nvPr/>
            </p14:nvContentPartPr>
            <p14:xfrm>
              <a:off x="11401530" y="6608040"/>
              <a:ext cx="36000" cy="360"/>
            </p14:xfrm>
          </p:contentPart>
        </mc:Choice>
        <mc:Fallback xmlns="">
          <p:pic>
            <p:nvPicPr>
              <p:cNvPr id="17" name="Ink 16"/>
            </p:nvPicPr>
            <p:blipFill>
              <a:blip r:embed="rId10"/>
            </p:blipFill>
            <p:spPr>
              <a:xfrm>
                <a:off x="11401530" y="6608040"/>
                <a:ext cx="3600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9" name="Ink 18"/>
              <p14:cNvContentPartPr/>
              <p14:nvPr/>
            </p14:nvContentPartPr>
            <p14:xfrm>
              <a:off x="11360850" y="6653040"/>
              <a:ext cx="55080" cy="5400"/>
            </p14:xfrm>
          </p:contentPart>
        </mc:Choice>
        <mc:Fallback xmlns="">
          <p:pic>
            <p:nvPicPr>
              <p:cNvPr id="19" name="Ink 18"/>
            </p:nvPicPr>
            <p:blipFill>
              <a:blip r:embed="rId12"/>
            </p:blipFill>
            <p:spPr>
              <a:xfrm>
                <a:off x="11360850" y="6653040"/>
                <a:ext cx="55080" cy="5400"/>
              </a:xfrm>
              <a:prstGeom prst="rect"/>
            </p:spPr>
          </p:pic>
        </mc:Fallback>
      </mc:AlternateContent>
      <p:sp>
        <p:nvSpPr>
          <p:cNvPr id="25" name="Text Box 4"/>
          <p:cNvSpPr txBox="1">
            <a:spLocks noChangeArrowheads="1"/>
          </p:cNvSpPr>
          <p:nvPr/>
        </p:nvSpPr>
        <p:spPr bwMode="auto">
          <a:xfrm>
            <a:off x="435430" y="451757"/>
            <a:ext cx="110939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uk-UA" altLang="uk-UA" sz="3600" dirty="0">
                <a:solidFill>
                  <a:srgbClr val="3399FF"/>
                </a:solidFill>
              </a:rPr>
              <a:t>Розшифровка КСЕФ З ФАЙЛУ</a:t>
            </a:r>
            <a:endParaRPr lang="ru-RU" altLang="uk-UA" sz="3600" dirty="0">
              <a:solidFill>
                <a:srgbClr val="3399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42670" y="2795270"/>
            <a:ext cx="10107295" cy="213106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319510" y="6536690"/>
            <a:ext cx="254000" cy="1809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alt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Click="0" advTm="3000">
        <p:wipe dir="r"/>
      </p:transition>
    </mc:Choice>
    <mc:Fallback xmlns="">
      <p:transition advClick="0" advTm="3000"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1"/>
          <p:cNvSpPr>
            <a:spLocks noChangeArrowheads="1"/>
          </p:cNvSpPr>
          <p:nvPr/>
        </p:nvSpPr>
        <p:spPr bwMode="auto">
          <a:xfrm>
            <a:off x="1981200" y="2043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uk-UA" dirty="0">
                <a:solidFill>
                  <a:srgbClr val="3399FF"/>
                </a:solidFill>
              </a:rPr>
              <a:t>КОНТАКТИ</a:t>
            </a:r>
          </a:p>
        </p:txBody>
      </p:sp>
      <p:sp>
        <p:nvSpPr>
          <p:cNvPr id="10243" name="Rectangle 2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523709" y="1992133"/>
            <a:ext cx="6987426" cy="2978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uk-UA" b="1" dirty="0">
                <a:solidFill>
                  <a:srgbClr val="3399FF"/>
                </a:solidFill>
              </a:rPr>
              <a:t>ТОВ «ІКС-МАРКЕТ»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uk-UA" sz="2400" dirty="0">
                <a:solidFill>
                  <a:srgbClr val="808080"/>
                </a:solidFill>
              </a:rPr>
              <a:t>02</a:t>
            </a:r>
            <a:r>
              <a:rPr lang="uk-UA" altLang="uk-UA" sz="2400" dirty="0">
                <a:solidFill>
                  <a:srgbClr val="808080"/>
                </a:solidFill>
              </a:rPr>
              <a:t>094</a:t>
            </a:r>
            <a:r>
              <a:rPr lang="ru-RU" altLang="uk-UA" sz="2400" dirty="0">
                <a:solidFill>
                  <a:srgbClr val="808080"/>
                </a:solidFill>
              </a:rPr>
              <a:t>, Україна, м. Київ, вул. В. Черчилля, 42а/1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uk-UA" sz="2400" dirty="0">
                <a:solidFill>
                  <a:srgbClr val="808080"/>
                </a:solidFill>
              </a:rPr>
              <a:t>Тел:</a:t>
            </a:r>
            <a:r>
              <a:rPr lang="ru-RU" altLang="uk-UA" sz="2400" dirty="0">
                <a:solidFill>
                  <a:srgbClr val="0066FF"/>
                </a:solidFill>
              </a:rPr>
              <a:t> (067) 2</a:t>
            </a:r>
            <a:r>
              <a:rPr lang="en-US" altLang="uk-UA" sz="2400" dirty="0">
                <a:solidFill>
                  <a:srgbClr val="0066FF"/>
                </a:solidFill>
              </a:rPr>
              <a:t>16</a:t>
            </a:r>
            <a:r>
              <a:rPr lang="ru-RU" altLang="uk-UA" sz="2400" dirty="0">
                <a:solidFill>
                  <a:srgbClr val="0066FF"/>
                </a:solidFill>
              </a:rPr>
              <a:t> </a:t>
            </a:r>
            <a:r>
              <a:rPr lang="en-US" altLang="uk-UA" sz="2400" dirty="0">
                <a:solidFill>
                  <a:srgbClr val="0066FF"/>
                </a:solidFill>
              </a:rPr>
              <a:t>03</a:t>
            </a:r>
            <a:r>
              <a:rPr lang="ru-RU" altLang="uk-UA" sz="2400" dirty="0">
                <a:solidFill>
                  <a:srgbClr val="0066FF"/>
                </a:solidFill>
              </a:rPr>
              <a:t> </a:t>
            </a:r>
            <a:r>
              <a:rPr lang="en-US" altLang="uk-UA" sz="2400" dirty="0">
                <a:solidFill>
                  <a:srgbClr val="0066FF"/>
                </a:solidFill>
              </a:rPr>
              <a:t>97, </a:t>
            </a:r>
            <a:r>
              <a:rPr lang="ru-RU" altLang="uk-UA" sz="2400" dirty="0">
                <a:solidFill>
                  <a:srgbClr val="0066FF"/>
                </a:solidFill>
              </a:rPr>
              <a:t>(067) 2</a:t>
            </a:r>
            <a:r>
              <a:rPr lang="en-US" altLang="uk-UA" sz="2400" dirty="0">
                <a:solidFill>
                  <a:srgbClr val="0066FF"/>
                </a:solidFill>
              </a:rPr>
              <a:t>16</a:t>
            </a:r>
            <a:r>
              <a:rPr lang="ru-RU" altLang="uk-UA" sz="2400" dirty="0">
                <a:solidFill>
                  <a:srgbClr val="0066FF"/>
                </a:solidFill>
              </a:rPr>
              <a:t> </a:t>
            </a:r>
            <a:r>
              <a:rPr lang="en-US" altLang="uk-UA" sz="2400" dirty="0">
                <a:solidFill>
                  <a:srgbClr val="0066FF"/>
                </a:solidFill>
              </a:rPr>
              <a:t>03</a:t>
            </a:r>
            <a:r>
              <a:rPr lang="ru-RU" altLang="uk-UA" sz="2400" dirty="0">
                <a:solidFill>
                  <a:srgbClr val="0066FF"/>
                </a:solidFill>
              </a:rPr>
              <a:t> </a:t>
            </a:r>
            <a:r>
              <a:rPr lang="en-US" altLang="uk-UA" sz="2400" dirty="0">
                <a:solidFill>
                  <a:srgbClr val="0066FF"/>
                </a:solidFill>
              </a:rPr>
              <a:t>98</a:t>
            </a:r>
            <a:endParaRPr lang="ru-RU" altLang="uk-UA" sz="2400" dirty="0">
              <a:solidFill>
                <a:srgbClr val="0066FF"/>
              </a:solidFill>
            </a:endParaRP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uk-UA" sz="2400" dirty="0">
                <a:solidFill>
                  <a:srgbClr val="808080"/>
                </a:solidFill>
              </a:rPr>
              <a:t>E</a:t>
            </a:r>
            <a:r>
              <a:rPr lang="ru-RU" altLang="uk-UA" sz="2400" dirty="0">
                <a:solidFill>
                  <a:srgbClr val="808080"/>
                </a:solidFill>
              </a:rPr>
              <a:t>-</a:t>
            </a:r>
            <a:r>
              <a:rPr lang="en-US" altLang="uk-UA" sz="2400" dirty="0">
                <a:solidFill>
                  <a:srgbClr val="808080"/>
                </a:solidFill>
              </a:rPr>
              <a:t>mail</a:t>
            </a:r>
            <a:r>
              <a:rPr lang="ru-RU" altLang="uk-UA" sz="2400" dirty="0">
                <a:solidFill>
                  <a:srgbClr val="808080"/>
                </a:solidFill>
              </a:rPr>
              <a:t>:</a:t>
            </a:r>
            <a:r>
              <a:rPr lang="ru-RU" altLang="uk-UA" sz="2400" dirty="0">
                <a:solidFill>
                  <a:srgbClr val="0066FF"/>
                </a:solidFill>
              </a:rPr>
              <a:t> </a:t>
            </a:r>
            <a:r>
              <a:rPr lang="en-US" altLang="uk-UA" sz="2400" dirty="0">
                <a:solidFill>
                  <a:srgbClr val="3399FF"/>
                </a:solidFill>
              </a:rPr>
              <a:t>techdep@ics-market.com.ua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uk-UA" sz="2400" u="sng" dirty="0">
                <a:solidFill>
                  <a:srgbClr val="3399FF"/>
                </a:solidFill>
              </a:rPr>
              <a:t>www</a:t>
            </a:r>
            <a:r>
              <a:rPr lang="ru-RU" altLang="uk-UA" sz="2400" u="sng" dirty="0">
                <a:solidFill>
                  <a:srgbClr val="3399FF"/>
                </a:solidFill>
              </a:rPr>
              <a:t>.</a:t>
            </a:r>
            <a:r>
              <a:rPr lang="en-US" altLang="uk-UA" sz="2400" u="sng" dirty="0">
                <a:solidFill>
                  <a:srgbClr val="3399FF"/>
                </a:solidFill>
              </a:rPr>
              <a:t>ics</a:t>
            </a:r>
            <a:r>
              <a:rPr lang="ru-RU" altLang="uk-UA" sz="2400" u="sng" dirty="0">
                <a:solidFill>
                  <a:srgbClr val="3399FF"/>
                </a:solidFill>
              </a:rPr>
              <a:t>-</a:t>
            </a:r>
            <a:r>
              <a:rPr lang="en-US" altLang="uk-UA" sz="2400" u="sng" dirty="0">
                <a:solidFill>
                  <a:srgbClr val="3399FF"/>
                </a:solidFill>
              </a:rPr>
              <a:t>market</a:t>
            </a:r>
            <a:r>
              <a:rPr lang="ru-RU" altLang="uk-UA" sz="2400" u="sng" dirty="0">
                <a:solidFill>
                  <a:srgbClr val="3399FF"/>
                </a:solidFill>
              </a:rPr>
              <a:t>.</a:t>
            </a:r>
            <a:r>
              <a:rPr lang="en-US" altLang="uk-UA" sz="2400" u="sng" dirty="0">
                <a:solidFill>
                  <a:srgbClr val="3399FF"/>
                </a:solidFill>
              </a:rPr>
              <a:t>com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0" name="Ink 19"/>
              <p14:cNvContentPartPr/>
              <p14:nvPr/>
            </p14:nvContentPartPr>
            <p14:xfrm>
              <a:off x="11348970" y="6600840"/>
              <a:ext cx="181440" cy="59760"/>
            </p14:xfrm>
          </p:contentPart>
        </mc:Choice>
        <mc:Fallback xmlns="">
          <p:pic>
            <p:nvPicPr>
              <p:cNvPr id="20" name="Ink 19"/>
            </p:nvPicPr>
            <p:blipFill>
              <a:blip r:embed="rId5"/>
            </p:blipFill>
            <p:spPr>
              <a:xfrm>
                <a:off x="11348970" y="6600840"/>
                <a:ext cx="181440" cy="59760"/>
              </a:xfrm>
              <a:prstGeom prst="rect"/>
            </p:spPr>
          </p:pic>
        </mc:Fallback>
      </mc:AlternateContent>
      <p:sp>
        <p:nvSpPr>
          <p:cNvPr id="2" name="Прямоугольник 1"/>
          <p:cNvSpPr/>
          <p:nvPr/>
        </p:nvSpPr>
        <p:spPr>
          <a:xfrm>
            <a:off x="11319510" y="6536690"/>
            <a:ext cx="254000" cy="1809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alt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advClick="0" advTm="5000">
        <p14:doors dir="vert"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3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4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nimBg="1"/>
      <p:bldP spid="10242" grpId="1" animBg="1"/>
      <p:bldP spid="10243" grpId="0" animBg="1"/>
      <p:bldP spid="10243" grpId="1" animBg="1"/>
      <p:bldP spid="10243" grpId="2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699277300610_1_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ru-RU" altLang="uk-UA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ru-RU" altLang="uk-UA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172</Words>
  <Application>Microsoft Office PowerPoint</Application>
  <PresentationFormat>Широкий екран</PresentationFormat>
  <Paragraphs>30</Paragraphs>
  <Slides>9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слайдів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Office Theme</vt:lpstr>
      <vt:lpstr>Оформление по умолчанию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VZinkevich</dc:creator>
  <cp:lastModifiedBy>Vad</cp:lastModifiedBy>
  <cp:revision>58</cp:revision>
  <dcterms:created xsi:type="dcterms:W3CDTF">2023-10-31T11:26:00Z</dcterms:created>
  <dcterms:modified xsi:type="dcterms:W3CDTF">2024-09-24T09:13:01Z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2CCC6D24B8CA42FFA792BF912B076FFC_12</vt:lpwstr>
  </property>
  <property fmtid="{D5CDD505-2E9C-101B-9397-08002B2CF9AE}" pid="3" name="KSOProductBuildVer">
    <vt:lpwstr>1049-12.2.0.13266</vt:lpwstr>
  </property>
</Properties>
</file>